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090" y="3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CA07-B4C5-4BA7-8ADC-AD7A55E1C803}" type="datetimeFigureOut">
              <a:rPr lang="nl-NL" smtClean="0"/>
              <a:pPr/>
              <a:t>4-4-2017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A27B-0A22-419C-A717-E09A79D20BB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5621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CA07-B4C5-4BA7-8ADC-AD7A55E1C803}" type="datetimeFigureOut">
              <a:rPr lang="nl-NL" smtClean="0"/>
              <a:pPr/>
              <a:t>4-4-2017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A27B-0A22-419C-A717-E09A79D20BB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7207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CA07-B4C5-4BA7-8ADC-AD7A55E1C803}" type="datetimeFigureOut">
              <a:rPr lang="nl-NL" smtClean="0"/>
              <a:pPr/>
              <a:t>4-4-2017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A27B-0A22-419C-A717-E09A79D20BB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3154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CA07-B4C5-4BA7-8ADC-AD7A55E1C803}" type="datetimeFigureOut">
              <a:rPr lang="nl-NL" smtClean="0"/>
              <a:pPr/>
              <a:t>4-4-2017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A27B-0A22-419C-A717-E09A79D20BB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27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CA07-B4C5-4BA7-8ADC-AD7A55E1C803}" type="datetimeFigureOut">
              <a:rPr lang="nl-NL" smtClean="0"/>
              <a:pPr/>
              <a:t>4-4-2017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A27B-0A22-419C-A717-E09A79D20BB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1646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CA07-B4C5-4BA7-8ADC-AD7A55E1C803}" type="datetimeFigureOut">
              <a:rPr lang="nl-NL" smtClean="0"/>
              <a:pPr/>
              <a:t>4-4-2017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A27B-0A22-419C-A717-E09A79D20BB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0094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CA07-B4C5-4BA7-8ADC-AD7A55E1C803}" type="datetimeFigureOut">
              <a:rPr lang="nl-NL" smtClean="0"/>
              <a:pPr/>
              <a:t>4-4-2017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A27B-0A22-419C-A717-E09A79D20BB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8944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CA07-B4C5-4BA7-8ADC-AD7A55E1C803}" type="datetimeFigureOut">
              <a:rPr lang="nl-NL" smtClean="0"/>
              <a:pPr/>
              <a:t>4-4-2017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A27B-0A22-419C-A717-E09A79D20BB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2646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CA07-B4C5-4BA7-8ADC-AD7A55E1C803}" type="datetimeFigureOut">
              <a:rPr lang="nl-NL" smtClean="0"/>
              <a:pPr/>
              <a:t>4-4-2017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A27B-0A22-419C-A717-E09A79D20BB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5846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CA07-B4C5-4BA7-8ADC-AD7A55E1C803}" type="datetimeFigureOut">
              <a:rPr lang="nl-NL" smtClean="0"/>
              <a:pPr/>
              <a:t>4-4-2017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A27B-0A22-419C-A717-E09A79D20BB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3501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CA07-B4C5-4BA7-8ADC-AD7A55E1C803}" type="datetimeFigureOut">
              <a:rPr lang="nl-NL" smtClean="0"/>
              <a:pPr/>
              <a:t>4-4-2017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A27B-0A22-419C-A717-E09A79D20BB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1089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CA07-B4C5-4BA7-8ADC-AD7A55E1C803}" type="datetimeFigureOut">
              <a:rPr lang="nl-NL" smtClean="0"/>
              <a:pPr/>
              <a:t>4-4-2017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A27B-0A22-419C-A717-E09A79D20BB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6978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CA07-B4C5-4BA7-8ADC-AD7A55E1C803}" type="datetimeFigureOut">
              <a:rPr lang="nl-NL" smtClean="0"/>
              <a:pPr/>
              <a:t>4-4-2017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A27B-0A22-419C-A717-E09A79D20BB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677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CA07-B4C5-4BA7-8ADC-AD7A55E1C803}" type="datetimeFigureOut">
              <a:rPr lang="nl-NL" smtClean="0"/>
              <a:pPr/>
              <a:t>4-4-2017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A27B-0A22-419C-A717-E09A79D20BB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840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CA07-B4C5-4BA7-8ADC-AD7A55E1C803}" type="datetimeFigureOut">
              <a:rPr lang="nl-NL" smtClean="0"/>
              <a:pPr/>
              <a:t>4-4-2017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A27B-0A22-419C-A717-E09A79D20BB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439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CA07-B4C5-4BA7-8ADC-AD7A55E1C803}" type="datetimeFigureOut">
              <a:rPr lang="nl-NL" smtClean="0"/>
              <a:pPr/>
              <a:t>4-4-2017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A27B-0A22-419C-A717-E09A79D20BB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230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7CA07-B4C5-4BA7-8ADC-AD7A55E1C803}" type="datetimeFigureOut">
              <a:rPr lang="nl-NL" smtClean="0"/>
              <a:pPr/>
              <a:t>4-4-2017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503A27B-0A22-419C-A717-E09A79D20BB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784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stagemarkt.nl/Zoeke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www.goc.nl/uploads/cartoon-aanspreken-op-gedrag-web.gif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 smtClean="0"/>
              <a:t>Een kijkje nemen in andermans keuken!!!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39752" y="3886200"/>
            <a:ext cx="4752528" cy="838944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S</a:t>
            </a:r>
            <a:r>
              <a:rPr lang="nl-NL" dirty="0" smtClean="0">
                <a:solidFill>
                  <a:schemeClr val="tx1"/>
                </a:solidFill>
              </a:rPr>
              <a:t>tagevoorlichting klas 3</a:t>
            </a:r>
            <a:endParaRPr lang="nl-N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Tot slot.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8"/>
          </a:xfrm>
        </p:spPr>
        <p:txBody>
          <a:bodyPr/>
          <a:lstStyle/>
          <a:p>
            <a:r>
              <a:rPr lang="nl-NL" dirty="0" smtClean="0"/>
              <a:t>De docenten van dierverzorging wensen je veel succes met het zoeken van, een voor jou geschikt, adres.</a:t>
            </a:r>
          </a:p>
          <a:p>
            <a:endParaRPr lang="nl-NL" dirty="0"/>
          </a:p>
          <a:p>
            <a:pPr lvl="3">
              <a:buFont typeface="Arial" pitchFamily="34" charset="0"/>
              <a:buChar char="•"/>
            </a:pPr>
            <a:r>
              <a:rPr lang="nl-NL" sz="3200" dirty="0" smtClean="0"/>
              <a:t>Veel leerplezier tijdens je stage!!!!</a:t>
            </a:r>
            <a:endParaRPr lang="nl-NL" sz="3200" dirty="0"/>
          </a:p>
        </p:txBody>
      </p:sp>
      <p:sp>
        <p:nvSpPr>
          <p:cNvPr id="22530" name="AutoShape 2" descr="data:image/jpg;base64,/9j/4AAQSkZJRgABAQAAAQABAAD/2wCEAAkGBhQSERUUExQWFBUWGBoZGRgYGBwYFxoYGBodHBwcGBcZHSYfGRokGRYYHy8gJCcpLCwsFR4xNTAqNSYrLCkBCQoKDgwOGg8PGiwkHyQsLCwsLCwsLCwsLCwsLCwsKSwsLCwsLCwsLCwsLCwsLCwsLCwsLCwsLCwsLCwsLCwsLP/AABEIAL8BCAMBIgACEQEDEQH/xAAcAAACAgMBAQAAAAAAAAAAAAAFBgMEAQIHAAj/xABIEAABAgQDBQYCBwYFAgUFAAABAhEAAwQhBRIxBkFRYXETIjKBkbGh8AcjQlLB0eEUJGJysvEVM4KSokPCFlNzk9IlNERjZP/EABkBAAMBAQEAAAAAAAAAAAAAAAECAwQABf/EACcRAAICAgIBBAICAwAAAAAAAAABAhEhMQMSQRMiMlFhcQQzBULw/9oADAMBAAIRAxEAPwC3U0gQtkm3DkYxSpHay2GiweesQ4liaM5uNOLe8ewurBmywPvJ94xwia28AvbKWTUV/KQD5Zpf5wsYFPKZdi14dNvlj9rxJh/+Mgebyrwj4Q3Z+Zij0RjsMft+YMtKJg/iS50+8GUPIiIJ2H00zVCpZfVCuf3VOPRoizxgrs3z83hCgOn7Py9UVcvR2mApPkU5gfh0iM7Mz9UBM4bjKUFv0A73wi4iiCXCFKSDqAbEcOYiWjp+zJIJvDdqF6i5MkFJYggjcRGqUw8HE1KDLaYGZljMG87jyY2F4rzaKnmeKXkPFCm9QrMG6NpvgrkO6IX8Nx6opy8mctDbgo5f9pt8IcMJ+l+ql/5qUThz7i/9ybf8YCTdmJZ/y5wHJYIbqU5h7c2inM2bnpuEZwPuEK+CSfXSDcXsHWSOnyfpSw+oYVMkyzvK0CYl/wCZIzfCPVFFRTe/SzEKJ+yhbi/FJOZPzaORTEFJZaVJI3EX9Iiyglwb7uMc4qWgJuJ0H6Q6Ps6RAGvaB/JKvzER7CUr/tfddWYAA8g/raEmbi88IMtUxS0HcvvgdMzkHmGgxsttz+yzVLXLcKWlSigsXHAHlzjurSo603Y19rkURcEbjb4RZTWAs4A5i36QekfSZh9Slu0CVN4JqWPRy6fjFeq2c7YEy8qUk5gGa9tD91t2l3jNOFMtGdoWqDKalbaMB7QYnUqu0lubWb1v1ithmyU+XOUSA33swY9N/wAIOIwKcqYlRWlkta6rDhZvjF0iPk59k/8AqxH/APQPhLVD/htGQqaSQfrAB/sSfxilL2HlIrDUzKkD6wzMjJT9khipSufCC8zHMPk5s1QDmVmICiq7AWyDgOMOxckiZfeTdtYobUymRY5tbsz2fQ9IEbT7VolK7SUO0QycpBI1sddCCDaIcP2np6im7Mzcs0FwJlr7gFGx4a74SStDQdSTF6ZOu28aje24iIJoKh3RcX/sY9iJCTmfLbXgDqD0MNGA4ohKUy1IHaL0FgDZ39BEUjZaF1FUvK60lBAuSLHr+cQzlbxofOOlqw4VEk5gHu3nHOq7DjLWUs2toUejFOXTFNUxlEbvwP8AaLlIGtwMDa4sp/L1hVs56NgnvEcbeW4xtOV3eaT8IiUtwDvHtEc2d3uSg3nqIdKxG6LlXOCpXMax6Bpm90iPQ1CNjpOpwpZfdoGiXDpGWplAN40+4gqKNOZRZ35xVlyQKiXdu+n3EaKyZ7XUpbfzv3uv0vIQLW3yvyhRweWezcMzneQfZvjDHt/MBqqw8ZaR6FEAcCR9T5mA/iLHZYEo8PY+0a9meBiZZA3iI0qO5z0BMTKGrR5olTm3IJ9B+MZUk7wE/wCr8x+MAYiMZEa1AISbg9I3paFK0uqYQfu5wk/0gfGOBZgqjIqG3tGtRToTbI/MrzexIjCZgGiEjyjjrLacWUbFWcaMrvhuDFxEa6eVM8VODzSCg/8Ax+EQqq1nfGnbK4mAEsSNn6Yu6pyeAJStPnlAPz5QWoaailN+7pmK4lIP9aj7QBDnfGSGg92L1Q2zNu5VOGTIlyuHdI9MiBEJ+kBc3wTJQ5N3vRcLsuqUAz24aj0iGbTS1+KWnTVPdL8bW+EHt9nV9DFN2rnjWYs9CE+wiah2jkKDT5lQDzOZP/Ev8IVU4MP+nNWjkq49R+UazcMnpFgiYD90sT5Fj8IaosXKD+DIE2sAISuWStIOpKWJT4i+74Q5jZ2mQlkyJTkk+AOx3dBHJFKUlsyFp5tb1gphu081DBE4nko5h6KgSg3pnRkltBHBp6FTUoIStxMdJuNVEOk2NhaLtdsRTzElSM0pb2yF0mz+FWl20IhJpa5UubnSSCFp04Elx0IJEPuH7TyJgNygjcoW9R+MDkUk7Q3G4tUxSrMImJmGVm7Q2ZrOCOB3iC+zOATJ8hQWyFyFZQojvEMCAejs/SNJa81eVAuNxsQ2Q7x6R0agkfVON9+EK34LceTTBJxTJQkm4DHqIF7V4QJic6fENW16xdkTMqyPOLC5oIMIakqZzlYKQ6g3MaFvYwIr0aw9YthQIUU23tuMIlcog33Qos1RUkzW16fPzuirOmM/K4jaZryipNmN8QYsjKyzOmax6KpW48hHoZIWzqlLjGUqzJKnO4sYsjFUidLBkEErSHIfU8YDLUUJStnBmFP/ABBhtplBRSW3iHV2RxQjbfq/eqr+VP8A2RV2ZxlCKcS1FDhSvE2/54xLt8r96qf5U/8AbBjYTAZM6iSqZLSolS7nWxh69osdldNYktlKA+9LfhFup2cTkC0qKio+44wSn7A0qv8ApkdFEQDXsrKSHlqmoIO5duUQndovHN4IpmCTQAchKSWcF/hcxNL2cUUvmSFX7hsrXc+rxZGDzEp7lfMDHwKAUAbcSOMSopKlJSqZMlzCwIJS2hPD3gMZLOQVOwtSASQwAPtG1fRHObdYM4gZxlLzIQUkG6VvbizxYp5AmpBMtTq3i4vBQjwJKyniH6xkoaDON4UpKgkIQpzYMxHXhESNnp+qjJSOBV+QeC0KnYLV5ekaZIPf4ALPNlJ4son0j03Z9I0nJPUEewhaHAGQ8R6frHg+8P0/WCk7CVoZ2vobhwODiNE4UtQzBiNHDm/kIS0Ggdm8uojJ3MXi4aAg3Lf6T+kaKonN7jjlv7wbAayVEcGaJUUUuYkFYcs3iUG9CBHjhIILLWGBOvAe0W6TB09mk94qKXvMUBccEtDJgZUKQgEJdjuJKrf6n4fO6FUiWrxS09RY/CLVVhityEf+5MPuqIE06wR9Sk9GPuYYAsSrqHNafcQel0JF0qQriHynj9pukL1PMZaT/Gg8d4hhlYqfsqZ+DCKTlQsFYUodnVL7wKZZD9/MRfkpL8eO+HiRjQkyUoDTVpABOYAEtclR3b45gqUlQBIB13AxvImqRZKgA+m6JN2Wg+jOhzZxmNMISki3dLg332EeNRCROx6alDIUwUWLXD8WPSD2HrUlCXXnfeWf4RGWMm2EuysIzJsJO0tNlUSOsNk2ZaFrHFuIEWGeUKCl7oqVCvnpFielj8+UVJqtekaYows2Cu6PKPRpL0EehhToVchRCGfxHToIesIo5igkhC1MxLJJZ+JEJk2YAA7eIn4QyUOLTJax2a1JBIDAsCI4k7Qk7fK/eqjoP+2Gb6O6xKaBIKkjvr1IGphU29V+9VHl+EUsKqCKVv4vxh18RVs7CK9PEeShChh2Mye3ZRLOxBNoUZVd30qYOH1DjTgYppnkF4FWM5dWdZnU6StQSbBW+zW0HGIqxyUMAmwFtO6Rw43gTszLl1DqW+YsgnmBb1HtDBW4N2iezTYoIIJto41AjNJ02aY00itikspkrBbTTrBbZjFUS5SHCSwDg7/1herpCpEtSFJfOCHBdiBzgdIrwixNwxuWDCHi/olJDhtvi1IuQWlNMzJZQIT9oatqGgFi9ClKc9lBnZSdx66xRx2YJ0tKtE5hrox32HFhDkrCe2okhISVKCUglTG9hY84LyKqTOdpwZM1bIYb9SPRjxgjRYCsaTZstSSEhl5kuWsHHMWi9MpFU0wJWwALE8H4GNMRxLs5mVICnbMbuFAgg+ggSeaDHVlKupp4BSal2UXSpKcwO9yC/lFAVE6SiykKSo3DqBfo3KL1dVmbNmLbUqPyIoqpJ5kdtkX2T+O+UHg8Iopt0O2yxT41NdJVKKm0AUN8EqOvlzFETJJQo3GYBtWLXvArDZxA/H5+bRmbOWZqGJLBfoVJ3Qrgjk5DBLwKV31ALLS1lgos7al919IKUuzaVyZZAUDkT91rgRXwuYeznZhpJX7Q64UJRp5YLgiWn+kRXjVrJKbpiVO2UVuY+bQPqdmpoFkJ0N84sB5Q/LCeCoqYgpIlLLK8Kt/8J5Q/UHY+d8HlZ58lI+1Mli/Nof5+xpPi7P4v6gCEXZU/vdN/60s+jR2afNBAPKGmBCBiGzHZJSytVEWc677wAVJ+sUhRNjr5R0fE1J7j2ufWEk0wM2Yp9CBE7H8oiTRjs7F98ew7EVSpoClHs3AL7n39IK0tJbi4J9H/ACgNi9OyTyb00iUtmiGFgcq2oATrCpilS8CcP2jUB2cwFWWwUNWG4vr1iOfifaJUpILJIF7C/wDaOXG0y0uVNFeqS4f5tA9tehgyKc9k51Nx0gSkXMVg9meRtIlOQI9FrDUOqPQspUzoxtDZia3a7XMGaaac6NPEn3hcxguE/wA0G6IutLHQg7oqQoA7fq/ep3QewitgsnNTDmoxJt8f3mb0T7CM7LAJkJX/ABKtDf6iJWzP7OQRZmMXqTDb8iz9DF39uc3SPQQYw5SV2ATe1xpCSHVMIYXhCJaAkarBc8xpBCTXKPZKN9UK4H5MC59SJK5aVK0IzXsNx8mvFCVjfYlQUM6RMKg3M8OG+M03RqjAM7RSSEkbtRx84ScSV376ZW+HKGrEcZE8EpDd297+kLdanNMSkNppD8bJSWcmDUZpKnLsEsXu+dOge++CNHWTahkpUQQAdbWYesAqpRSFJIY90ac41p6maggyyUnkWtFqwT8hGfiDulWZSg2p0KXeMrM1JZSS6rgnf5vzir+yLz94as5/mvDIZS+yStYugkFwDo2oF4WT8jRVYIyhchQWEpXmSygAbAXf4xqjD1KpiHWpi4Q9uraPrFTEcRWFqBKjYNfcrlwvEtBjSkNZTAcR10MQl28UPWSaZgQSUMSEqAdXA84p06FSqm7ry3AP2k5hw3GC6sXPZqcFtRpb4QtnFXmoN3ytqOI/KOg5OwSVUdEqKxChOySuy/d1uASQ7c9OkGaCa0tH8if6RCrS1j088GykylPvsRr7Qy0h7if5U+wi3G3WSU1kAY/NV27ZlANZiRcJf8YFVk1YQu58KtSfuxe2izdrmG578O6njAOsrFdlNLv3FvYfdMLK7HglQi7GIespR/8AsR7COx0YdA+dI43sYv8AfKb+dPwH6R1/DKwZALv3vcxeWySB+0kokSgNy3PRoXU15TJnSeyknMrNnI+tFmYKB8NtOZhixyqYJtxHTS8KiZpyqLZhmILeIHi3MERK3eB+qdFzDgxTbWzeu+KOMICgpTM4/t7RcpsQSkArcAC1tTf1MBqqumLBzBKUkgAC55kn8BAkm1ZSDp0LhkMVnl8TEuD0o7MqmeHM7bywsPifWJKwBPdPUxmgeapKdwuW0Sl/c+5jrwFrJaq5ncc793DcAOQgNKk3Jg/VyCtQSP7coHYzOSgdmi5+0eY3esLB+EPJGmDLaYkNr+AePRY2ekuSr7o/q/QGPRPl+Q/HoJYixF+P4Rfwvxp6iNKfCl1DhJSlKe8pa1BKUp0ckwzS9kVSWXmExLA5gpn4EC7iNhiETb1T1E3on2ESbM//AGqf51RW26P16+ifYRe2Up1ClSopORSlAK3Eg3EMviKthBCIJUhYOmxHzpFdeSwBZR05/lG9NOCSxBvwgNWho4ZmowhdR3yp1Nv/AEjTF8nZokoQy+73mYEJF3LvF3DMRSlSSxDqKC/MWPkYmx4IUZakAOhV23g2N9DfnGSzdyJKqBVAtUtRCgGUkgEHTnE9OSmYlbO1/ktFiolEMeDn1jeQkkabodPBnexf2lqsyyojK4T8DGJaC4vbKfaIdqFFMwENu1D/AAMb0hICS7sLP0iz0SWwxSFaywS4ABOUXAQNb8zeCdNPUuUpiySohQNydW99YA/4oQGbWNJGPKDpSmzhwSedx5+8TlLA6WQrU4WpXeGU2Ae7huXpGJFCmWT2uZsrggWcjlFrBK7tEZicoZQOtr6xbrqmmStQzNv1URo/TfGNSnJvr4ZVOtlKiHakpSO62/mPjA+fgjTkpGuR2H8zQxz6eWlCVoBBABsToN5bfFCoqf3txdXZj+p7eUC5xlX2hZaTL9PRlFNUE6mWRwtaGqnHdH8o9oXF1JXTz3JtLIyndDHTnujoPaNP8eUpQTlslyfIrT6NC3zB33HSAWL4HLFLPVo0qaQx4IUR1g9Mp9WJHQ/gYDbRylClqDmLCTM3D7hizSYqbRxvZSY1VJPBT+iDHWsNRlQni1/OOR7KrSKmSV6BRJ3nwHcLm7CO0UNBNmAFMtTEAhxl1/maDPYyWAJj6CSht2b2GsLNPg85bqQoDM51L26JPCOnHYlc0pK5gQkO4SMxL8zYfGDOGbPyKYDIm4+0o5leug8gIS6GUbo4TVzSlWV3yDK/EjxN528hG8iYCnNuS/rEm3dH+zV05IDIW8xPRe4dFOPKBZn5JYfU6D84eeY4BBVLJTqXWo+v94Z8Fo0olZmsAL71L3eQELklIcEm6j8BDNh1clyT/lSrn+JX2Ujqr4JPCIy1RaLzZUxGq7IECymud4fcOB/OFCe5VzMFVzlTAtarqUST6xWl0xK02uSG84aHtOk+wdo5PZ0yfvLPz8PeMxvUTc0xKRohvb+0YiN+R6JZ01pZDliQ/NnaDVdtNMJlyZSskpGVDjVWVgXO5OthrA2X2aUL7QEuBlsCx8+UVcPlkLSQ5TmGtjGynsyAzbhX1y+ifYQ3fRTiiF0yqZZBupQSR4gTcg8QYT9tlfXK6J9o32PpVq7NSDlKVEvp8746/aLFZGXEZYRUrQkkpQSx3/IdokRPU9jBms2aSUKXmOcgkniTeFxYCBYkmDDR0tmcRYEF7gvrxjVNWpLkqJBOl/URvW0GdIJBJAEa0OHIUoBQVwiMoUXjyWXaWZmQSqymIgrTLASOkVJ9AEZwkDKA46NEqKfMkE6M+rbuXNh5x3WkDsmwTtmkdkk/xj2MWZVMOzQd+Ue0abWUYVKlhFgSObKvqeF2iaQ4lpBCSyU+Jyn4X3QXXWxYr3UUqimG4iK1DRnOoWYkDjvglVzwS5MvRmSktbqRxglgyUr77eEsCQA5Z9BwEQloqo/ZtR0X7OleYhTqUwHA6Pz5RXrESQlJnEglvtcPLhEOPYgZU5KwLKSygR4mJv1Dhv1gPUKM6ZlSXuEp6HW3zpCw46dryFyWhv8A2lKJf1ZJSDqrVz+EC5lcsutSUJUlPdULlQd2I+TGcWmBA7MeEb3Y/NoqKlLmpCZKFTFaWDtbfuHnDxVCt2EcOxdCpVQlSxnWiw4200h7kTwABqS3twhPwD6P1uFVCggfcQxV5q0Hk8Pdki0OmkgPj7M9KlE6hIHS8STaSUUlK0pUkggghwQdQRvEVV1BjeXfWO7Nj+mkbUdPJlWlSpcsD7iEo/pAi4amKEycBAavx0Je8K5DqFh+diYEDKrGBxhTrNon3wJn42TvgW2P0SNvpDlpnSxNy5lyrjmlw4PEb/IxyqfVlS77j8Y6HPxMmOf4tRGXMP3S5T+XlF+H6Zn515RMK0OA7MIJTcRzITKTZCC/VRsSrnu5QtA3eCGF3Uebe8POCSslGdsK0vgMWMKkuvNwuOpj0uUyAOLmJ8IPdJP3rdIzS0zRHaJqeX9bMPAOfT9PiIzHqaa5mH+BR9h7NHoWrDdBKbLQsFLEcSDYdYzToCSEpum197xWp5hUGNhw0EWEjKoDmI0ym9GdIWNtB9aeYEFtm6ZUzD2lhliYe9ye46N7wI2zSe0fcwgpsfUqRSnKbZy49I6XwFh8h2oVpVK7LNmBSxvcH3v+ED5mChKSsqBCBpoXdgweKEjEiCMqG3m5Y8HPCPT0qXvJLvrviPdrRRxTDtPKlZBnmMTYgC4J4k2Z/YxmXIkhPizEcba66awEkSFkaF/N/SLkmTMDu9tP1hHJvYUqdojrq2YXGVIAG4P3W1c8ohTjy5cxiQUi2VgHA0v1b0i1Vye6okXb4NG8jDULZRDkgX4Qe1IPXIKrdppqgMwlqS//AJaRfm0M+zG0HbIWmYiWEgBICUAFXXdwihLwjtDlQCeOjdSd0EsP2SUjRSQ+ouX66QLtDqLZfl4NIUrNly2JKbZdNGbhFPGMWTIGSUlIZmYaH82384IS8CI1WRyTb3JjSdglO7zASTxUbnoIC/IekmJNYZ1UoABUwtuGZvyizhewtWVAkJlM/eUq41GiXLt0h5kVsmUnKgJSBuAaK8/aAbobukMuH7IcN2Hky7zVKnK/isn/AGjXzMHkT0ITlQAkcAAB6CFifjxO+KSsXJ3wnYr6Y4HExxiGZig4wnqxI8YrzMTVHWzuqG9WMAHWNV7QJA1hImVxGp/CKdbiOVJUS4AcsxtDKwe0a8Q2n4GFuuxlzrC1K2g7VYShJu+pA0+eMMGFUOqlhtObcTFPTayyXrLUSqha5hZCVKJLMATc6RKMHnF3CU5SxdQNx/K7wQwuUtU5Uy4tokkK7yWN92rdI2oiySBoCRDqKIS5ZAhGGknvK9PPj0imcGROZK311Go6QwyqdyD1Hv8AnE+E7LLbO6CoEEIKgCeLk2Fn5wbSYLclkTFbAKz2mgo45Tm9Hb4xekbNypOjqLak6eQt7w3VGHTAcoTlLsxukn+GamzfzBMB6uhmIIM2WUg3Ym/mnd5wsuW1SDGFMBVdgW3BhG0mXlli+ot5D+8brkdoWNkjxcAIiqKsKUwsGsOUR8UW/JLhXeVOSPsyj+DxmMbKzGqFA3zIUPUfpGIZvqxUuyL1FNtE8xDzE20IiLBpWdxyf0gwjD/taeXCOk6YFlCTtkku+57dYsbKylGQMpDlagztoBxtv+ERbZquBzg19H1Ipcg5Uk943tfSwchz8vFZuoE+Ne4uyMPmAju2DZgS3xvFgSgPEQ7sBr62g7Mw9ZCR3UjQhJ3f3aKi9l5i9Azu7ptfmWjG5GlRK0mYrSwGjpYn4RsoWdRIO4a6b7fPvBZOzZlJGaYBfRJJJGji/SL9FgsvLYBn+0DmHIONL+cNQerq/AnrlTVjKiWokhnHhu+/dbfBrCadEuWDOVlP3dGLaHiYYv2RCE91Th9GYB/KKFbJkkPNlhaRfKQS7X03wrmk6GhBPLAtTtzLSvspSSb2CUkn0SILYVVT1OqcBLTuB8Z6j7I635QNqMaCD2UqnVJceESlJJ4Hw6flGktK1jvL7IljlUk5mPEKYD4xSTotivAx1GIoAsr01+MBa3EpYDgFSuJgvTbOyykKzqmJO9wBw1SLX9ozM2Zlu6bAa5rt/qdoDtk/UitCllWsuzPxt86xmfIUEkgvZ+XT+0Ni8DQQACxe41PwsH/CJBhhAAyhQ4N89YWhHyM5ecZmH7KRpq+/TfyivOxeY4GZn4JB946ZOwOUSSZaVEtYhjv8rPFdOzctDqEiXp9tJPvubnuiikvok3J+Tms6umFLiYrhbjrduXsYqy5k1xlKlFtSTbjrDXjGK0uYZEImKSdySJY6AEP67oHDGlKKUypSQX7oSkO+5sozP5w940b+L/G801bx+wzsps/Mnzkiplq7IE6gsSB4X6m7cGg/ttslSypT9mtEtXdV2TWHMrByvo/OKezuC1sqaJ09BShim6hnGbRg5I84fKSoTMQULAIIYg3BB3EHUQEJzcUeKSV9l5o4lPo6GVORNlBaUpBeXmz5n/jL5S36NBetqR2RnIldnLWQEAl9NWcvu94t7c/R92SjNp/8ovmQ90Hil9U8tR00GYHs/PqZYFygWQVFk2JBPHU7oo3jLO51wOK9JUSYQpUyalPJ+T/Ihjo9linVSL3YEvcxrhuxk2StKwtBSAxYkK4uzaO7dIZaekJzd4Ahi4uxG4gM4Y6vwtE+5gcbFzEMN7MgcVD4xJJ2bmG6GIbR2MWMbrkWGYZgq7W0e/SJv/FCAhOXQDfuc/gIW7GSoqjDVSZZK5jKLgi/wURy3D1hKxOtIzFRe5YbuFvQQZxvHzNUe8cjuBp5nnCdX1YLnMPK/wCkFRZzdGs7EAE30H2d56ng8BpdWTPc+fn/AHjevPeFySRd+cUQWWoxpjBUQc3YxYVNyVaL6v7GMQIk1RVNQrgRHojPjborCaVj1sil1+RhsXQb2+fWFjYZLzPI+3OHqejKkcTbdYeUT5fkNDRxrbT/ADOkNf0fVSZeHlRTmUqatI9EuTyv8YW9uT3m5l/WHb6JqBE2gUJgBAnKbVxZO8RXkzx4J8TqeQpTbW5Sy5af9Jv+sWpO1EtVwbfNusF10cpDAITuDnXqTrv+MZocJlL+xvG7Uve+6MaT0a+y3QEO0CSWQlSyVZbJLZuDnpBXApM2f3lyyiWzsScxPBm05gmC9ZLkS2tlILsL3ZnGjloszUBgEu5uCFEX/CCoJMDm2tFZWFpswILuxJcPvbgBujNHh0qV/lpc71KdSix4nm51iQKV3Umy9S9ww3ORrpaB1ZjIltoQSXAOVdvEX3gcLawbSyLTeAmJ7ObpGpLsAIiXRFbvLTMcM4sSnVvjpziKTiGZGYlRcsmxBAsO8z79++LsmuCgm7nRw7aG4ca25wya+wNNeDShlJSkZBLSm5Abdz/i+RG9VJQpPeuDu6xPWVQSnMo2uSBcxAmrBGZIBe/C3vq0N+Bc7AuL4EVIzSR3gCQEgXIGj2Z+PKAElFRKV9YCCbsltNNxI1B1hxr5qlHvKIDp8PoAX0D3vASuoCFlWoNyXDG4FhrvHKCoKTC5uKJZGIlSRmseYBPrAL6QsSCaVkFishO9wGJVfe7fGCRmhIJUQALkmwA5xz7bXaNE/KhHhQSXNsxNtNwb3ivppF/4KlycydYWX/37BmyuGJqqoS1khACiWsSwsH6kQbwieihnzSlGZWYpSvUBH8JuxO+/KB2xFIpRmKSQCRlJJI7qg5YDUsBBv/A5iFFKFpmX5pvwdQAf0heRu6K8/wDIcpvOAp/4yMyxccoM4ZiClAafjCXVbPz5ZdKAoM7JUCRyHHpF/Z3G8q8qrF2INiDzB0MSd7EUlJHQZ1N2kog3fV+BjneI4nMpF9mAyUsEFmsB8W39I6XhlaFptFPaPZ9NRLUggX8Jbwq3H53RSrM8vo5tVbYzl/aKddLaxUTjE0uAosrVt/M+g9IA4vULp5qpK5RStFu9pyKeII0MC52IrV4lluGg9BDLjRF8jGitrwgglYJG53PwihUbRKKSlKQObv8ABtYXlVgGkQLqFGKKAnZhCfWk+JRPL9IqrnvpFNS+8BxiwkQ9ULZibMv0/v8AjEJX3vKMzFd4xFM48iIdCEkuYzGMxmlQLPpxj0ccdO+jxjUAEgBla9I6SqQkJs3nd+nGOa4XSSUlBlTPERdW9+DQ6yqhJZOY90m7FyevBgYxzZqijku38tph/mV7x0T6E2/w5bh/r1WZ/spjnW3xJmHqfeHj6Gln9hWGdpym4vlRFH/WTj8zpC6eWp3Sl024a9eL/GNqfDRLQwJa+9yH3A7yOsVZ0xRKSQMoBzA+IcG3fpGZdSFoCQFDLxLl+gEZrRopms6Sp+8AtJuXABYMwFrl79BEVdUZlFUuYnNZk57knQD7oOrxJPGTvSwVqZrnd0JipMrqenPaKCZas2VRAdTG5ZhzAdt+sJ1vA9+QjKlTe6ChIRcsSCXd/Lq+7fFozwhJUsv0AsBq73O/8hCzN2ik6hcxStxuAAdWHFuPGFqvxUzSgqGXLmLBSlXJ3E/wtfV4fKEw9nQf8bkp1IS9rhibaONOcbYRikucFZQGHi3WG4+kc1FbLCSO8pR0JslPQP76tBKm2uRLSQJZUo7zkDHllHHi8FKTejn0S2PlRWy5SXcsb7+tuXvAtWMoUt8o1ANmt04aGEyt22WvWWgt4c12PEM0BqrHpqn7zPwH5vDenLwL3j5Ok1yHQCVMjM5OZIyoLOMzghNrNx5wHxT6QqeSCJf1xGiQBkB4lXUPYHdHOK6sXMLrWpXUk+8UVGKx4/sm5l7abaqdUlS1kAahCbIG7TeeZhepqdc5TPbeToIvHWK0/EkyyNSW0Goi36GhzOEWl5Ok7MUUlMsS03bxEakmz8uQ4CDv+HpSVAkoIGpDIHPMqxsdH3Ryak2sqLiUMtrnxFtHvYdYq45tCFylJXMM+cpTlbqIQBwJYEm7sG0vuiS47eRHyHT63bmipHSV9pMAvlcnN5G3rCLtL9JKJ5HZSGI/6irL/wCNyOpMIbRsEjfFVxRRP1JeDs+xO2QnJF2O8bwY6ZRVgUI+WcMxBUmYlSLEH1HAx27Y/apM5AL33iITj0eNGuE/UWdjHtZsXIrpbTAyh4JifEn8xyPwjh21ew1RRKdYzyntNSO70VvSevkTH0HJrgRG1TTpmJKVJCgQxBDgg7iI6M6FlCz5YCI2aOobW/RIQTMo+plE/wBCj7H1jm1TSLlKKJiVIUNUqDEeRiqkmZ3FrZSV4xFoRVP+YItph2KipVoYvuOnlEW756Qfl4d20ggeIKJT1YW8/wAoXFJILGxENF2K1QQk02dLDjHo3w6Wvs1LAOUKAKms7aPxjMGzqC2ByVFVjlAa59bR0LDdpEpZCjmUWvutwhEp6kpuNeejRcl4kqZMRmZkqFgOcZJe40xVEG3Ux1eZhl+h+qPYTU3H1j5tw7oGu4wqbazHmK4OTDP9EM/93mpLlIm5mtlfKL8SYMv6hYf2HSpdMqaQe8ABc3LuN53lxGZdGgKISognQXCfi3CKSqpaiQogJAcBNhpofOJ5wmKQCSUgMNXc+j2/GMr+6NWvIRFKsAaAA38uG82O+IDMlT3lkJU6SCBYX1ZSWfjv3QOpqkqTmPfS7X1Vu36fpA6TUFFTNTNDsXSRcMQ4LEuC1m4mOV3gDS8l+s2blpSESlhPGxWVKJ8Lu+UW43N4VK6mMssoEPoSCH32CmItxEOtFiMpSgEpUkENdrProXKn3vbmwi9PQpYCpQSu7AKs25wsgqBsNP71Vk3RyubFZaoca7YKW5mLV2Y7rJBWWYuom7qUriTvOkLe0cmjpEpWvtpgJORlZEqY6FKb8rkeUVTsm8AuZNaIlTAYBYvtclbiXIQkHecz62bvWtC7MnlWpiyg/JJyQ4VNWhOqkjzEDajHJY0dXSw9TC7HodQQvYJzMSXMsm3TXzMRS0pT41NyHeV+Qik8Yg9TlIsVNWVG1kiwHLnzivHo9DJUK3ZsBGDGRGDHHG8jxCGDZ7GDTzQX7p1/OF+R4vX2iyDE5qx4NrKO84JjAWkMXeGqjnPHBdj9oDLWJZdt35dI65hOKZgIxNdWegpKcbQ0kAwJxrZmRVJyzpaV8DoodFC4i7IqIlM+GsSjkO0H0LqSrPSzMw/8uZY+SxY+YHWEnEsEnU6ss6UuWeYseitD5GPpPM8Qz6VExJStKVJOoIcHyMMpvyTfEvB8+4P4D1/ARDimAKmqSZSSZi1BOUbyqwP5x1jE/o9k3Mj6oku2qH6ajy9Iv7K7JCm+smEKmnRtEjlzPGD3p2hfT8MiwrZOXT0SKcgKYOst4lnU+unICPQdql2j0RezVFUj/9k="/>
          <p:cNvSpPr>
            <a:spLocks noChangeAspect="1" noChangeArrowheads="1"/>
          </p:cNvSpPr>
          <p:nvPr/>
        </p:nvSpPr>
        <p:spPr bwMode="auto">
          <a:xfrm>
            <a:off x="74613" y="-808038"/>
            <a:ext cx="2333625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Stageperiodes 2017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7"/>
          </a:xfrm>
        </p:spPr>
        <p:txBody>
          <a:bodyPr>
            <a:normAutofit/>
          </a:bodyPr>
          <a:lstStyle/>
          <a:p>
            <a:r>
              <a:rPr lang="nl-NL" dirty="0" smtClean="0"/>
              <a:t>Klas 3 BB/KB/GL</a:t>
            </a:r>
          </a:p>
          <a:p>
            <a:pPr>
              <a:buNone/>
            </a:pPr>
            <a:r>
              <a:rPr lang="nl-NL" dirty="0" smtClean="0"/>
              <a:t>	-	di 4 juli t/m vr 7 juli</a:t>
            </a:r>
          </a:p>
          <a:p>
            <a:pPr>
              <a:buNone/>
            </a:pPr>
            <a:r>
              <a:rPr lang="nl-NL" dirty="0"/>
              <a:t>	</a:t>
            </a:r>
            <a:r>
              <a:rPr lang="nl-NL" dirty="0" smtClean="0"/>
              <a:t>- 	di 11 juli t/m vr 14 juli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/>
              <a:t>	</a:t>
            </a:r>
            <a:r>
              <a:rPr lang="nl-NL" dirty="0" smtClean="0"/>
              <a:t>Klas 4 BB/KB</a:t>
            </a:r>
          </a:p>
          <a:p>
            <a:pPr>
              <a:buNone/>
            </a:pPr>
            <a:r>
              <a:rPr lang="nl-NL" dirty="0" smtClean="0"/>
              <a:t>	-	1 week augustus</a:t>
            </a:r>
            <a:endParaRPr lang="nl-NL" sz="1600" dirty="0" smtClean="0"/>
          </a:p>
          <a:p>
            <a:pPr>
              <a:buNone/>
            </a:pPr>
            <a:r>
              <a:rPr lang="nl-NL" dirty="0"/>
              <a:t>	</a:t>
            </a:r>
            <a:r>
              <a:rPr lang="nl-NL" dirty="0" smtClean="0"/>
              <a:t>-	1 dag in de week </a:t>
            </a:r>
            <a:r>
              <a:rPr lang="nl-NL" sz="1400" dirty="0" smtClean="0"/>
              <a:t>(sept-dec en jan-april)</a:t>
            </a:r>
          </a:p>
          <a:p>
            <a:pPr>
              <a:buNone/>
            </a:pPr>
            <a:r>
              <a:rPr lang="nl-NL" dirty="0" smtClean="0"/>
              <a:t>	Klas 4 GL</a:t>
            </a:r>
          </a:p>
          <a:p>
            <a:pPr>
              <a:buNone/>
            </a:pPr>
            <a:r>
              <a:rPr lang="nl-NL" dirty="0"/>
              <a:t>	</a:t>
            </a:r>
            <a:r>
              <a:rPr lang="nl-NL" dirty="0" smtClean="0"/>
              <a:t>- 	1 week augustus</a:t>
            </a:r>
          </a:p>
          <a:p>
            <a:pPr>
              <a:buNone/>
            </a:pPr>
            <a:r>
              <a:rPr lang="nl-NL" dirty="0" smtClean="0"/>
              <a:t>	- 	1 week november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Op zoek naar …….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Je gaat </a:t>
            </a:r>
            <a:r>
              <a:rPr lang="nl-NL" u="sng" dirty="0" smtClean="0"/>
              <a:t>zelf</a:t>
            </a:r>
            <a:r>
              <a:rPr lang="nl-NL" dirty="0" smtClean="0"/>
              <a:t> op zoek naar een geschikt bedrijf.</a:t>
            </a:r>
          </a:p>
          <a:p>
            <a:r>
              <a:rPr lang="nl-NL" dirty="0" smtClean="0"/>
              <a:t>Te </a:t>
            </a:r>
            <a:r>
              <a:rPr lang="nl-NL" dirty="0" smtClean="0"/>
              <a:t>denken valt aan:</a:t>
            </a:r>
          </a:p>
          <a:p>
            <a:pPr lvl="1">
              <a:buNone/>
            </a:pPr>
            <a:endParaRPr lang="nl-NL" sz="2400" dirty="0" smtClean="0"/>
          </a:p>
          <a:p>
            <a:pPr lvl="1">
              <a:buNone/>
            </a:pPr>
            <a:endParaRPr lang="nl-NL" sz="2400" dirty="0" smtClean="0"/>
          </a:p>
          <a:p>
            <a:endParaRPr lang="nl-NL" sz="2000" dirty="0"/>
          </a:p>
        </p:txBody>
      </p:sp>
      <p:pic>
        <p:nvPicPr>
          <p:cNvPr id="5" name="Afbeelding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t="11681" b="11699"/>
          <a:stretch/>
        </p:blipFill>
        <p:spPr>
          <a:xfrm>
            <a:off x="1313992" y="2852936"/>
            <a:ext cx="6516016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Hoe ga je op zoek naar …….?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/>
          <a:lstStyle/>
          <a:p>
            <a:r>
              <a:rPr lang="nl-NL" dirty="0" smtClean="0"/>
              <a:t>Begin op tijd!!!</a:t>
            </a:r>
          </a:p>
          <a:p>
            <a:r>
              <a:rPr lang="nl-NL" dirty="0" smtClean="0"/>
              <a:t>Ga zelf langs een bedrijf.</a:t>
            </a:r>
          </a:p>
          <a:p>
            <a:r>
              <a:rPr lang="nl-NL" dirty="0" smtClean="0"/>
              <a:t>Wees netjes en beleefd.</a:t>
            </a:r>
          </a:p>
          <a:p>
            <a:r>
              <a:rPr lang="nl-NL" dirty="0" smtClean="0"/>
              <a:t>Zorg dat je de brief met data bij je hebt.</a:t>
            </a:r>
          </a:p>
          <a:p>
            <a:r>
              <a:rPr lang="nl-NL" dirty="0" smtClean="0"/>
              <a:t>Bij twijfel; vraag of je een dag mag meelopen.</a:t>
            </a:r>
          </a:p>
          <a:p>
            <a:r>
              <a:rPr lang="nl-NL" dirty="0" smtClean="0"/>
              <a:t>Vind  je het moeilijk; vraag op tijd hulp!!!</a:t>
            </a:r>
          </a:p>
          <a:p>
            <a:endParaRPr lang="nl-NL" dirty="0"/>
          </a:p>
        </p:txBody>
      </p:sp>
      <p:sp>
        <p:nvSpPr>
          <p:cNvPr id="3076" name="AutoShape 4" descr="data:image/jpg;base64,/9j/4AAQSkZJRgABAQAAAQABAAD/2wCEAAkGBggGBQkIBxQWFQkKFyEODRgMGSMcHBAiHyghIh8gHiQcJyYeISUvJR4kIS8gJSc1OCw4JCo9QTAqOCYrLCkBCQoKDQwNFw4PGjIlHiQ1NTU1NS0vLCk0NCk1LywsNTQsNTQsNCwsLyo0LC40LywsNC8sLi4sLSwvMCwsLCwsLP/AABEIAFAAUAMBIgACEQEDEQH/xAAbAAACAwEBAQAAAAAAAAAAAAAFBgADBAIHAf/EADoQAAIBAwIFAQUFBwMFAAAAAAECAwQFEQAhBhITMUFhFCIyUXFCUoGxwRUjM2KRodEk8PEHFiVDU//EABgBAAMBAQAAAAAAAAAAAAAAAAECAwAE/8QAIxEBAAMAAQQBBQEAAAAAAAAAAQACEQMSITFBIkJRgbHBE//aAAwDAQACEQMRAD8A9v1NTQ4s92kIQkUKnBK7GY+QD4X18/TWhCWSXBpJGioV53XZmJwi/U+T6DQWjv1Jda6GB5ZWWoJSJokaOKRhklVbuTsfPg6ww3SqtnFlRT1+xizIhdxHBDT7e8o7s+fdOex8gHfN+wqcSVVyp5TGDIKu1SSM3IvPu6iPI2JznbcN6aqUDzE61cqQha66G636ot1PAmaCRlrGmy2BkhAud+ZviPgAecjVVDd0ruJqigjFKqRStCE5mWZguMsMbHztt21YbTSy3OS40S1Aq3k6wkgTl2woZDzYDIeXOCNs7atoqOrtVZLLC04ppXeZkliRwGfJ2ZTzgZOdb4+oc5fcvivlH7XdYqeZkW1ECcz+8m48fa27HfvowlYyMErBysdgw3Vvx8H0OkhOHjDNb+i4egiTnu7YwzlGMoyvxe8xPjtq83GvmpIOIXkP/kJUhpqXIZJImOMEf/TBLlh2xjsDotB8MXrTtYj3qaojQUg5c/uuy832fTPy1fqMeYbgzTyR0MZwZvelI7qg7/17f1+WtqIsaKiDCqMADxrFbh1qiqqj9tumnoE2/PJ1slk6UTOd+UZ2860Z+0D32mpbhV0sHSSWujPUiMwyIB2LH9B5P01to7TDSydaTL1J+J5Nz+HhR6DXVvozTq8s29ROeeU/kB6Aba16OzLnYk0u8VcRSWrlpqTHtEg5iT9gf50xa814pqhPxFVFyAsZEeT4xtvrErwULW7+CNVht7V1kiqK1mNS5Lo4OHQHtg/Lzg7ast1mt9DeGkeGMVxyySIuOpn4iB2VvvY76sF+tdBwutyicNQxKEQxb85B5QF+ZJ21mr+JHtNVQi8w8lPVuIo5EcP0nPYOMDGe2QSNMFvUje9VVjA6LIhV91bY586oppMO9O/xxds+Qex/T8NKsT3O58Y3OyXCd0igVaqmNH+7YhjjB75AIxg98/TTPVno1dNN8z0m+jdv7gaDXItXqnyzgC0UxXs6h9/5tz+egfC/FzXa6VttuChKqMmWm+U0RJ5WHzI86J0tUtHwr1z2pY2zn+TP+NKd+4duEPD1FeEmjW4WeMPT8icoIwMozEktn5bbntvp6A6MHKpbSNt3v9PaaimpmwamqyYwzBQAu7MzHYAfroHcePDDwrc6+GMioonEA5vejcsQAysMBl3zt8tYpxWcUT2biO2Qn2uhBWeCsUoHD9+RnGMgjIP00yS0MvENvqaS8RBKGdOTplgXz8yV2GNsAZ+fpo5WubE21tyB7zNcrDc7BUyVLyUk8wp6oOFAJcEKw5QMDPjPy0pWToQf9THWQqlPUH2hec4AKE576YOKrKF4BqlFU0otwDU3OVHKyEYBK7s2Nhn89U8CQQXa4+0TqGCJzjqrnlJI+8O/rptCu/j+y3EPy9Jj+xlVrsz3vhu9cNoJI+lUNUUMjoeTlJDoc9sb9h4OdMVxtVy4nttHQ3SNYhFIk1SyuGD8hzhAN9z5bGB89M+pqbyK7JHGBkDzcPJUcUpeeo6zRJ0AseACuckNkEnf6Y1qvTdO1ySfcKt/Rhrq2S+0Qyzj4ZHYr9BsPy1zeyP2W6+ZCqD8WGk1ZWtctMzW6nq/bbZWDNPKety5I5w3cHHjmzkeuu/bLbbJ6e0QELPJ/CSMFiv8xG+B6nVt1hk6a1MGerDnPJ3ZT8QHr5HqBpXt9xj4U4dAMfVutQWMfRPM9aF/9rHdgMYLZ7dgOw01Te0W7nyjfRVPtMJ5tpYzySD7pH6eRqm9x1EtlqUo/wCMy4XHc/PHrjQG2XWsdY6iqeHrTY6EkbcsVcGyQoyeZXXBH/JAYqW4xVL9JsrUD4kk2Yf5HqNBMjVfqJ5lTVs1Gk0cXwTLyOD/AL7jTNwDHmStl+QVfzOrOJ+FpJ5/a7cuXf8AiINs+o/UaJcKWeotFDKKrHUlbmwu/LtoTu5eWluNTyw3rBd6poaYQ05/1VT+7hHy+Z+gG+vtVdoYH6MIMlSeyRbn8fCj1OsEUU071vTlT9tIoGCOZacHdVxscHy3n8NacQZ3ZrtNwoHh9lpG92nY0y823UZB73L97HkjyD8tdV3+oudHTDshNQ/py7L/AHP9tKFjomoLutSvuC2Ax1NPVsT7IJDkyQP9pWxtnvuMg7acbZDIerV1AxNUnOD9hR8K/qfU6awD2i0so2Zu0vXixgVMNZTFl6D9UGD4os/FyjsysNmT8RuNMOppRyaIMtL+2uLWSfpdEZjpIZkzFPEcGR0Ze0udztkYH11TRXySqu0NGoMtE8vQpYp42LGJcKZkm84IJOfGN9OlVaVkZ5KZjHJJnn5d1fP3h+owfXQqW1zQVFPK0ZApIXpqf2TBRObHvcpwwICgY31UuPZif5vmrMFv4ipqiNWb2mKCVJJ4CJFcSLH8WO7A43wdfai7j9nR1ckFUY52SOL2qUIr9TZSSpOB2zkedDrPw/Hbag9XpRIlO1GTDHIGqOYD3pOYYGMZ2z3Opb7Sv/b9Ta5ERWliWPq0plkZnTHKxDKANxnY6OU3tCPNLb3c6ujpWpuiYBRkTVkdG4BqImyoZZMAjlYe8NtvOuqGmr4HQ1Z6N2t3vxyTMZI6iF2/hs+MsR2GdwQCM5OilDbblUVM9VXKJKioj9nZp15I0TuQqAljknJLH+mjFHZo4Ok1Qed4QBHnZY8bDlXsPqcn10G4GE3QrtmDrTw/H7fNWsH6UrB1FQxZpMZ5S3N2UZPKnjOTpi1NTUl2PP/Z"/>
          <p:cNvSpPr>
            <a:spLocks noChangeAspect="1" noChangeArrowheads="1"/>
          </p:cNvSpPr>
          <p:nvPr/>
        </p:nvSpPr>
        <p:spPr bwMode="auto">
          <a:xfrm>
            <a:off x="74613" y="-373063"/>
            <a:ext cx="781050" cy="781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078" name="AutoShape 6" descr="data:image/jpg;base64,/9j/4AAQSkZJRgABAQAAAQABAAD/2wCEAAkGBggGBQkIBxQWFQkKFyEODRgMGSMcHBAiHyghIh8gHiQcJyYeISUvJR4kIS8gJSc1OCw4JCo9QTAqOCYrLCkBCQoKDQwNFw4PGjIlHiQ1NTU1NS0vLCk0NCk1LywsNTQsNTQsNCwsLyo0LC40LywsNC8sLi4sLSwvMCwsLCwsLP/AABEIAFAAUAMBIgACEQEDEQH/xAAbAAACAwEBAQAAAAAAAAAAAAAFBgADBAIHAf/EADoQAAIBAwIFAQUFBwMFAAAAAAECAwQFEQAhBhITMUFhFCIyUXFCUoGxwRUjM2KRodEk8PEHFiVDU//EABgBAAMBAQAAAAAAAAAAAAAAAAECAwAE/8QAIxEBAAMAAQQBBQEAAAAAAAAAAQACEQMSITFBIkJRgbHBE//aAAwDAQACEQMRAD8A9v1NTQ4s92kIQkUKnBK7GY+QD4X18/TWhCWSXBpJGioV53XZmJwi/U+T6DQWjv1Jda6GB5ZWWoJSJokaOKRhklVbuTsfPg6ww3SqtnFlRT1+xizIhdxHBDT7e8o7s+fdOex8gHfN+wqcSVVyp5TGDIKu1SSM3IvPu6iPI2JznbcN6aqUDzE61cqQha66G636ot1PAmaCRlrGmy2BkhAud+ZviPgAecjVVDd0ruJqigjFKqRStCE5mWZguMsMbHztt21YbTSy3OS40S1Aq3k6wkgTl2woZDzYDIeXOCNs7atoqOrtVZLLC04ppXeZkliRwGfJ2ZTzgZOdb4+oc5fcvivlH7XdYqeZkW1ECcz+8m48fa27HfvowlYyMErBysdgw3Vvx8H0OkhOHjDNb+i4egiTnu7YwzlGMoyvxe8xPjtq83GvmpIOIXkP/kJUhpqXIZJImOMEf/TBLlh2xjsDotB8MXrTtYj3qaojQUg5c/uuy832fTPy1fqMeYbgzTyR0MZwZvelI7qg7/17f1+WtqIsaKiDCqMADxrFbh1qiqqj9tumnoE2/PJ1slk6UTOd+UZ2860Z+0D32mpbhV0sHSSWujPUiMwyIB2LH9B5P01to7TDSydaTL1J+J5Nz+HhR6DXVvozTq8s29ROeeU/kB6Aba16OzLnYk0u8VcRSWrlpqTHtEg5iT9gf50xa814pqhPxFVFyAsZEeT4xtvrErwULW7+CNVht7V1kiqK1mNS5Lo4OHQHtg/Lzg7ast1mt9DeGkeGMVxyySIuOpn4iB2VvvY76sF+tdBwutyicNQxKEQxb85B5QF+ZJ21mr+JHtNVQi8w8lPVuIo5EcP0nPYOMDGe2QSNMFvUje9VVjA6LIhV91bY586oppMO9O/xxds+Qex/T8NKsT3O58Y3OyXCd0igVaqmNH+7YhjjB75AIxg98/TTPVno1dNN8z0m+jdv7gaDXItXqnyzgC0UxXs6h9/5tz+egfC/FzXa6VttuChKqMmWm+U0RJ5WHzI86J0tUtHwr1z2pY2zn+TP+NKd+4duEPD1FeEmjW4WeMPT8icoIwMozEktn5bbntvp6A6MHKpbSNt3v9PaaimpmwamqyYwzBQAu7MzHYAfroHcePDDwrc6+GMioonEA5vejcsQAysMBl3zt8tYpxWcUT2biO2Qn2uhBWeCsUoHD9+RnGMgjIP00yS0MvENvqaS8RBKGdOTplgXz8yV2GNsAZ+fpo5WubE21tyB7zNcrDc7BUyVLyUk8wp6oOFAJcEKw5QMDPjPy0pWToQf9THWQqlPUH2hec4AKE576YOKrKF4BqlFU0otwDU3OVHKyEYBK7s2Nhn89U8CQQXa4+0TqGCJzjqrnlJI+8O/rptCu/j+y3EPy9Jj+xlVrsz3vhu9cNoJI+lUNUUMjoeTlJDoc9sb9h4OdMVxtVy4nttHQ3SNYhFIk1SyuGD8hzhAN9z5bGB89M+pqbyK7JHGBkDzcPJUcUpeeo6zRJ0AseACuckNkEnf6Y1qvTdO1ySfcKt/Rhrq2S+0Qyzj4ZHYr9BsPy1zeyP2W6+ZCqD8WGk1ZWtctMzW6nq/bbZWDNPKety5I5w3cHHjmzkeuu/bLbbJ6e0QELPJ/CSMFiv8xG+B6nVt1hk6a1MGerDnPJ3ZT8QHr5HqBpXt9xj4U4dAMfVutQWMfRPM9aF/9rHdgMYLZ7dgOw01Te0W7nyjfRVPtMJ5tpYzySD7pH6eRqm9x1EtlqUo/wCMy4XHc/PHrjQG2XWsdY6iqeHrTY6EkbcsVcGyQoyeZXXBH/JAYqW4xVL9JsrUD4kk2Yf5HqNBMjVfqJ5lTVs1Gk0cXwTLyOD/AL7jTNwDHmStl+QVfzOrOJ+FpJ5/a7cuXf8AiINs+o/UaJcKWeotFDKKrHUlbmwu/LtoTu5eWluNTyw3rBd6poaYQ05/1VT+7hHy+Z+gG+vtVdoYH6MIMlSeyRbn8fCj1OsEUU071vTlT9tIoGCOZacHdVxscHy3n8NacQZ3ZrtNwoHh9lpG92nY0y823UZB73L97HkjyD8tdV3+oudHTDshNQ/py7L/AHP9tKFjomoLutSvuC2Ax1NPVsT7IJDkyQP9pWxtnvuMg7acbZDIerV1AxNUnOD9hR8K/qfU6awD2i0so2Zu0vXixgVMNZTFl6D9UGD4os/FyjsysNmT8RuNMOppRyaIMtL+2uLWSfpdEZjpIZkzFPEcGR0Ze0udztkYH11TRXySqu0NGoMtE8vQpYp42LGJcKZkm84IJOfGN9OlVaVkZ5KZjHJJnn5d1fP3h+owfXQqW1zQVFPK0ZApIXpqf2TBRObHvcpwwICgY31UuPZif5vmrMFv4ipqiNWb2mKCVJJ4CJFcSLH8WO7A43wdfai7j9nR1ckFUY52SOL2qUIr9TZSSpOB2zkedDrPw/Hbag9XpRIlO1GTDHIGqOYD3pOYYGMZ2z3Opb7Sv/b9Ta5ERWliWPq0plkZnTHKxDKANxnY6OU3tCPNLb3c6ujpWpuiYBRkTVkdG4BqImyoZZMAjlYe8NtvOuqGmr4HQ1Z6N2t3vxyTMZI6iF2/hs+MsR2GdwQCM5OilDbblUVM9VXKJKioj9nZp15I0TuQqAljknJLH+mjFHZo4Ok1Qed4QBHnZY8bDlXsPqcn10G4GE3QrtmDrTw/H7fNWsH6UrB1FQxZpMZ5S3N2UZPKnjOTpi1NTUl2PP/Z"/>
          <p:cNvSpPr>
            <a:spLocks noChangeAspect="1" noChangeArrowheads="1"/>
          </p:cNvSpPr>
          <p:nvPr/>
        </p:nvSpPr>
        <p:spPr bwMode="auto">
          <a:xfrm>
            <a:off x="74613" y="-373063"/>
            <a:ext cx="781050" cy="781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Documenten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sz="4000" dirty="0" smtClean="0"/>
              <a:t>Stageovereenkomst.</a:t>
            </a:r>
          </a:p>
          <a:p>
            <a:pPr lvl="1">
              <a:buNone/>
            </a:pPr>
            <a:r>
              <a:rPr lang="nl-NL" sz="2400" dirty="0" smtClean="0"/>
              <a:t>-	Komt in drievoud bij het bedrijf en dient getekend te worden i.v.m. </a:t>
            </a:r>
            <a:r>
              <a:rPr lang="nl-NL" sz="2400" b="1" dirty="0" smtClean="0"/>
              <a:t>de verzekering</a:t>
            </a:r>
            <a:r>
              <a:rPr lang="nl-NL" sz="2400" dirty="0" smtClean="0"/>
              <a:t>. Eén is voor school, één is voor jezelf en de andere is voor het bedrijf.</a:t>
            </a:r>
          </a:p>
          <a:p>
            <a:r>
              <a:rPr lang="nl-NL" sz="4000" dirty="0" smtClean="0"/>
              <a:t>Registratiekaart</a:t>
            </a:r>
          </a:p>
          <a:p>
            <a:pPr>
              <a:buNone/>
            </a:pPr>
            <a:r>
              <a:rPr lang="nl-NL" dirty="0"/>
              <a:t> </a:t>
            </a:r>
            <a:r>
              <a:rPr lang="nl-NL" dirty="0" smtClean="0"/>
              <a:t>	</a:t>
            </a:r>
            <a:r>
              <a:rPr lang="nl-NL" sz="2800" dirty="0" smtClean="0"/>
              <a:t>-	H</a:t>
            </a:r>
            <a:r>
              <a:rPr lang="nl-NL" sz="2400" dirty="0" smtClean="0"/>
              <a:t>ier tekent de stagebieder je aanwezigheid op af. Je 	bent hiervoor zelf verantwoordelijk!!</a:t>
            </a:r>
          </a:p>
        </p:txBody>
      </p:sp>
      <p:sp>
        <p:nvSpPr>
          <p:cNvPr id="2050" name="AutoShape 2" descr="data:image/jpg;base64,/9j/4AAQSkZJRgABAQAAAQABAAD/2wCEAAkGBggGBQkIBxQWFQkKFyEODRgMGSMcHBAiHyghIh8gHiQcJyYeISUvJR4kIS8gJSc1OCw4JCo9QTAqOCYrLCkBCQoKDQwNFw4PGjIlHiQ1NTU1NS0vLCk0NCk1LywsNTQsNTQsNCwsLyo0LC40LywsNC8sLi4sLSwvMCwsLCwsLP/AABEIAFAAUAMBIgACEQEDEQH/xAAbAAACAwEBAQAAAAAAAAAAAAAFBgADBAIHAf/EADoQAAIBAwIFAQUFBwMFAAAAAAECAwQFEQAhBhITMUFhFCIyUXFCUoGxwRUjM2KRodEk8PEHFiVDU//EABgBAAMBAQAAAAAAAAAAAAAAAAECAwAE/8QAIxEBAAMAAQQBBQEAAAAAAAAAAQACEQMSITFBIkJRgbHBE//aAAwDAQACEQMRAD8A9v1NTQ4s92kIQkUKnBK7GY+QD4X18/TWhCWSXBpJGioV53XZmJwi/U+T6DQWjv1Jda6GB5ZWWoJSJokaOKRhklVbuTsfPg6ww3SqtnFlRT1+xizIhdxHBDT7e8o7s+fdOex8gHfN+wqcSVVyp5TGDIKu1SSM3IvPu6iPI2JznbcN6aqUDzE61cqQha66G636ot1PAmaCRlrGmy2BkhAud+ZviPgAecjVVDd0ruJqigjFKqRStCE5mWZguMsMbHztt21YbTSy3OS40S1Aq3k6wkgTl2woZDzYDIeXOCNs7atoqOrtVZLLC04ppXeZkliRwGfJ2ZTzgZOdb4+oc5fcvivlH7XdYqeZkW1ECcz+8m48fa27HfvowlYyMErBysdgw3Vvx8H0OkhOHjDNb+i4egiTnu7YwzlGMoyvxe8xPjtq83GvmpIOIXkP/kJUhpqXIZJImOMEf/TBLlh2xjsDotB8MXrTtYj3qaojQUg5c/uuy832fTPy1fqMeYbgzTyR0MZwZvelI7qg7/17f1+WtqIsaKiDCqMADxrFbh1qiqqj9tumnoE2/PJ1slk6UTOd+UZ2860Z+0D32mpbhV0sHSSWujPUiMwyIB2LH9B5P01to7TDSydaTL1J+J5Nz+HhR6DXVvozTq8s29ROeeU/kB6Aba16OzLnYk0u8VcRSWrlpqTHtEg5iT9gf50xa814pqhPxFVFyAsZEeT4xtvrErwULW7+CNVht7V1kiqK1mNS5Lo4OHQHtg/Lzg7ast1mt9DeGkeGMVxyySIuOpn4iB2VvvY76sF+tdBwutyicNQxKEQxb85B5QF+ZJ21mr+JHtNVQi8w8lPVuIo5EcP0nPYOMDGe2QSNMFvUje9VVjA6LIhV91bY586oppMO9O/xxds+Qex/T8NKsT3O58Y3OyXCd0igVaqmNH+7YhjjB75AIxg98/TTPVno1dNN8z0m+jdv7gaDXItXqnyzgC0UxXs6h9/5tz+egfC/FzXa6VttuChKqMmWm+U0RJ5WHzI86J0tUtHwr1z2pY2zn+TP+NKd+4duEPD1FeEmjW4WeMPT8icoIwMozEktn5bbntvp6A6MHKpbSNt3v9PaaimpmwamqyYwzBQAu7MzHYAfroHcePDDwrc6+GMioonEA5vejcsQAysMBl3zt8tYpxWcUT2biO2Qn2uhBWeCsUoHD9+RnGMgjIP00yS0MvENvqaS8RBKGdOTplgXz8yV2GNsAZ+fpo5WubE21tyB7zNcrDc7BUyVLyUk8wp6oOFAJcEKw5QMDPjPy0pWToQf9THWQqlPUH2hec4AKE576YOKrKF4BqlFU0otwDU3OVHKyEYBK7s2Nhn89U8CQQXa4+0TqGCJzjqrnlJI+8O/rptCu/j+y3EPy9Jj+xlVrsz3vhu9cNoJI+lUNUUMjoeTlJDoc9sb9h4OdMVxtVy4nttHQ3SNYhFIk1SyuGD8hzhAN9z5bGB89M+pqbyK7JHGBkDzcPJUcUpeeo6zRJ0AseACuckNkEnf6Y1qvTdO1ySfcKt/Rhrq2S+0Qyzj4ZHYr9BsPy1zeyP2W6+ZCqD8WGk1ZWtctMzW6nq/bbZWDNPKety5I5w3cHHjmzkeuu/bLbbJ6e0QELPJ/CSMFiv8xG+B6nVt1hk6a1MGerDnPJ3ZT8QHr5HqBpXt9xj4U4dAMfVutQWMfRPM9aF/9rHdgMYLZ7dgOw01Te0W7nyjfRVPtMJ5tpYzySD7pH6eRqm9x1EtlqUo/wCMy4XHc/PHrjQG2XWsdY6iqeHrTY6EkbcsVcGyQoyeZXXBH/JAYqW4xVL9JsrUD4kk2Yf5HqNBMjVfqJ5lTVs1Gk0cXwTLyOD/AL7jTNwDHmStl+QVfzOrOJ+FpJ5/a7cuXf8AiINs+o/UaJcKWeotFDKKrHUlbmwu/LtoTu5eWluNTyw3rBd6poaYQ05/1VT+7hHy+Z+gG+vtVdoYH6MIMlSeyRbn8fCj1OsEUU071vTlT9tIoGCOZacHdVxscHy3n8NacQZ3ZrtNwoHh9lpG92nY0y823UZB73L97HkjyD8tdV3+oudHTDshNQ/py7L/AHP9tKFjomoLutSvuC2Ax1NPVsT7IJDkyQP9pWxtnvuMg7acbZDIerV1AxNUnOD9hR8K/qfU6awD2i0so2Zu0vXixgVMNZTFl6D9UGD4os/FyjsysNmT8RuNMOppRyaIMtL+2uLWSfpdEZjpIZkzFPEcGR0Ze0udztkYH11TRXySqu0NGoMtE8vQpYp42LGJcKZkm84IJOfGN9OlVaVkZ5KZjHJJnn5d1fP3h+owfXQqW1zQVFPK0ZApIXpqf2TBRObHvcpwwICgY31UuPZif5vmrMFv4ipqiNWb2mKCVJJ4CJFcSLH8WO7A43wdfai7j9nR1ckFUY52SOL2qUIr9TZSSpOB2zkedDrPw/Hbag9XpRIlO1GTDHIGqOYD3pOYYGMZ2z3Opb7Sv/b9Ta5ERWliWPq0plkZnTHKxDKANxnY6OU3tCPNLb3c6ujpWpuiYBRkTVkdG4BqImyoZZMAjlYe8NtvOuqGmr4HQ1Z6N2t3vxyTMZI6iF2/hs+MsR2GdwQCM5OilDbblUVM9VXKJKioj9nZp15I0TuQqAljknJLH+mjFHZo4Ok1Qed4QBHnZY8bDlXsPqcn10G4GE3QrtmDrTw/H7fNWsH6UrB1FQxZpMZ5S3N2UZPKnjOTpi1NTUl2PP/Z"/>
          <p:cNvSpPr>
            <a:spLocks noChangeAspect="1" noChangeArrowheads="1"/>
          </p:cNvSpPr>
          <p:nvPr/>
        </p:nvSpPr>
        <p:spPr bwMode="auto">
          <a:xfrm>
            <a:off x="74613" y="-373063"/>
            <a:ext cx="781050" cy="781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Stageverslag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ü"/>
            </a:pPr>
            <a:r>
              <a:rPr lang="nl-NL" dirty="0"/>
              <a:t> </a:t>
            </a:r>
            <a:r>
              <a:rPr lang="nl-NL" dirty="0" smtClean="0"/>
              <a:t>Maak elke dag aantekeningen van wat je gedaan en geleerd hebt.</a:t>
            </a:r>
          </a:p>
          <a:p>
            <a:pPr lvl="1">
              <a:buFont typeface="Wingdings" pitchFamily="2" charset="2"/>
              <a:buChar char="ü"/>
            </a:pPr>
            <a:r>
              <a:rPr lang="nl-NL" dirty="0"/>
              <a:t> </a:t>
            </a:r>
            <a:r>
              <a:rPr lang="nl-NL" dirty="0" smtClean="0"/>
              <a:t>Begin er op tijd aan.</a:t>
            </a:r>
          </a:p>
          <a:p>
            <a:pPr lvl="1">
              <a:buFont typeface="Wingdings" pitchFamily="2" charset="2"/>
              <a:buChar char="ü"/>
            </a:pPr>
            <a:r>
              <a:rPr lang="nl-NL" dirty="0"/>
              <a:t> </a:t>
            </a:r>
            <a:r>
              <a:rPr lang="nl-NL" dirty="0" smtClean="0"/>
              <a:t>Schrijf elke week een aantal vragen op die je wilt stellen aan je stagebieder.</a:t>
            </a:r>
          </a:p>
          <a:p>
            <a:pPr lvl="1">
              <a:buFont typeface="Wingdings" pitchFamily="2" charset="2"/>
              <a:buChar char="ü"/>
            </a:pPr>
            <a:r>
              <a:rPr lang="nl-NL" dirty="0"/>
              <a:t> </a:t>
            </a:r>
            <a:r>
              <a:rPr lang="nl-NL" dirty="0" smtClean="0"/>
              <a:t>Het verslag dient gelezen en </a:t>
            </a:r>
            <a:r>
              <a:rPr lang="nl-NL" u="sng" dirty="0" smtClean="0"/>
              <a:t>getekend</a:t>
            </a:r>
            <a:r>
              <a:rPr lang="nl-NL" dirty="0" smtClean="0"/>
              <a:t> te worden door de stagebieder. </a:t>
            </a:r>
            <a:endParaRPr lang="nl-NL" dirty="0"/>
          </a:p>
        </p:txBody>
      </p:sp>
      <p:pic>
        <p:nvPicPr>
          <p:cNvPr id="1026" name="Picture 2" descr="http://www.grotefeesten.nl/UserFiles/schrijven-over-werke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509120"/>
            <a:ext cx="2809875" cy="220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Verwachtingen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/>
          <a:lstStyle/>
          <a:p>
            <a:r>
              <a:rPr lang="nl-NL" dirty="0" smtClean="0"/>
              <a:t>Je begint met eenvoudig werk.</a:t>
            </a:r>
          </a:p>
          <a:p>
            <a:pPr>
              <a:buNone/>
            </a:pPr>
            <a:r>
              <a:rPr lang="nl-NL" dirty="0" smtClean="0"/>
              <a:t>	-	</a:t>
            </a:r>
            <a:r>
              <a:rPr lang="nl-NL" dirty="0"/>
              <a:t>M</a:t>
            </a:r>
            <a:r>
              <a:rPr lang="nl-NL" dirty="0" smtClean="0"/>
              <a:t>eewerken </a:t>
            </a:r>
            <a:r>
              <a:rPr lang="nl-NL" dirty="0" smtClean="0"/>
              <a:t>Onderhouden groen</a:t>
            </a:r>
            <a:endParaRPr lang="nl-NL" dirty="0" smtClean="0"/>
          </a:p>
          <a:p>
            <a:pPr>
              <a:buNone/>
            </a:pPr>
            <a:r>
              <a:rPr lang="nl-NL" dirty="0"/>
              <a:t>	</a:t>
            </a:r>
            <a:r>
              <a:rPr lang="nl-NL" dirty="0" smtClean="0"/>
              <a:t>-	</a:t>
            </a:r>
            <a:r>
              <a:rPr lang="nl-NL" dirty="0"/>
              <a:t>M</a:t>
            </a:r>
            <a:r>
              <a:rPr lang="nl-NL" dirty="0" smtClean="0"/>
              <a:t>eewerken Aanleggen groen</a:t>
            </a:r>
            <a:endParaRPr lang="nl-NL" dirty="0" smtClean="0"/>
          </a:p>
          <a:p>
            <a:r>
              <a:rPr lang="nl-NL" dirty="0"/>
              <a:t> </a:t>
            </a:r>
            <a:r>
              <a:rPr lang="nl-NL" dirty="0" smtClean="0"/>
              <a:t>Als je </a:t>
            </a:r>
            <a:r>
              <a:rPr lang="nl-NL" u="sng" dirty="0" smtClean="0"/>
              <a:t>meer</a:t>
            </a:r>
            <a:r>
              <a:rPr lang="nl-NL" dirty="0" smtClean="0"/>
              <a:t> </a:t>
            </a:r>
            <a:r>
              <a:rPr lang="nl-NL" u="sng" dirty="0" smtClean="0"/>
              <a:t>weet</a:t>
            </a:r>
            <a:r>
              <a:rPr lang="nl-NL" dirty="0" smtClean="0"/>
              <a:t> van het bedrijf en </a:t>
            </a:r>
            <a:r>
              <a:rPr lang="nl-NL" u="sng" dirty="0" smtClean="0"/>
              <a:t>inzet</a:t>
            </a:r>
            <a:r>
              <a:rPr lang="nl-NL" dirty="0" smtClean="0"/>
              <a:t> </a:t>
            </a:r>
            <a:r>
              <a:rPr lang="nl-NL" u="sng" dirty="0" smtClean="0"/>
              <a:t>toont</a:t>
            </a:r>
            <a:r>
              <a:rPr lang="nl-NL" dirty="0" smtClean="0"/>
              <a:t>, krijg je vaak vanzelf meer verantwoordelijkheden.</a:t>
            </a:r>
          </a:p>
          <a:p>
            <a:r>
              <a:rPr lang="nl-NL" b="1" dirty="0" smtClean="0"/>
              <a:t>Let op: </a:t>
            </a:r>
            <a:r>
              <a:rPr lang="nl-NL" dirty="0" smtClean="0"/>
              <a:t>Je bent </a:t>
            </a:r>
            <a:r>
              <a:rPr lang="nl-NL" dirty="0" smtClean="0"/>
              <a:t>niet</a:t>
            </a:r>
          </a:p>
          <a:p>
            <a:pPr marL="0" indent="0">
              <a:buNone/>
            </a:pPr>
            <a:r>
              <a:rPr lang="nl-NL" dirty="0" smtClean="0"/>
              <a:t> </a:t>
            </a:r>
            <a:r>
              <a:rPr lang="nl-NL" dirty="0" smtClean="0"/>
              <a:t>de directeur</a:t>
            </a:r>
            <a:r>
              <a:rPr lang="nl-NL" dirty="0" smtClean="0"/>
              <a:t>!!</a:t>
            </a:r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47728"/>
            <a:ext cx="37338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Contact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</p:spPr>
        <p:txBody>
          <a:bodyPr>
            <a:normAutofit/>
          </a:bodyPr>
          <a:lstStyle/>
          <a:p>
            <a:r>
              <a:rPr lang="nl-NL" dirty="0" smtClean="0"/>
              <a:t>De docent heeft een aantal keren telefonisch contact met het bedrijf.</a:t>
            </a:r>
          </a:p>
          <a:p>
            <a:r>
              <a:rPr lang="nl-NL" dirty="0" smtClean="0"/>
              <a:t>Rondleiding van leerling bij stagebezoek.</a:t>
            </a:r>
          </a:p>
          <a:p>
            <a:r>
              <a:rPr lang="nl-NL" dirty="0" smtClean="0"/>
              <a:t>Evaluatie door leerling zelf.</a:t>
            </a:r>
          </a:p>
          <a:p>
            <a:r>
              <a:rPr lang="nl-NL" dirty="0" smtClean="0"/>
              <a:t>Beoordeling stagebieder samen met het stageverslag vormt je stagecijfer.</a:t>
            </a:r>
          </a:p>
          <a:p>
            <a:endParaRPr lang="nl-NL" dirty="0"/>
          </a:p>
        </p:txBody>
      </p:sp>
      <p:pic>
        <p:nvPicPr>
          <p:cNvPr id="19458" name="il_fi" descr="http://www.goc.nl/uploads/cartoon-aanspreken-op-gedrag-web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300192" y="4869160"/>
            <a:ext cx="213360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Tweede stageperiode BB/KB</a:t>
            </a:r>
            <a:br>
              <a:rPr lang="nl-NL" b="1" dirty="0" smtClean="0"/>
            </a:br>
            <a:r>
              <a:rPr lang="nl-NL" b="1" dirty="0" smtClean="0"/>
              <a:t>januari – april klas 4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12975"/>
          </a:xfrm>
        </p:spPr>
        <p:txBody>
          <a:bodyPr>
            <a:normAutofit/>
          </a:bodyPr>
          <a:lstStyle/>
          <a:p>
            <a:r>
              <a:rPr lang="nl-NL" dirty="0" smtClean="0"/>
              <a:t>Wisselen van bedrijf.</a:t>
            </a:r>
          </a:p>
          <a:p>
            <a:r>
              <a:rPr lang="nl-NL" dirty="0" smtClean="0"/>
              <a:t>Op hetzelfde bedrijf blijven als je nog kan bijleren.</a:t>
            </a:r>
          </a:p>
          <a:p>
            <a:r>
              <a:rPr lang="nl-NL" dirty="0" smtClean="0"/>
              <a:t>Een bedrijf kiezen buiten de dierverzorging i.v.m. vervolgstudie is mogelijk.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263</TotalTime>
  <Words>241</Words>
  <Application>Microsoft Office PowerPoint</Application>
  <PresentationFormat>Diavoorstelling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Trebuchet MS</vt:lpstr>
      <vt:lpstr>Wingdings</vt:lpstr>
      <vt:lpstr>Wingdings 3</vt:lpstr>
      <vt:lpstr>Facet</vt:lpstr>
      <vt:lpstr>Een kijkje nemen in andermans keuken!!!</vt:lpstr>
      <vt:lpstr>Stageperiodes 2017</vt:lpstr>
      <vt:lpstr>Op zoek naar …….</vt:lpstr>
      <vt:lpstr>Hoe ga je op zoek naar …….?</vt:lpstr>
      <vt:lpstr>Documenten</vt:lpstr>
      <vt:lpstr>Stageverslag</vt:lpstr>
      <vt:lpstr>Verwachtingen</vt:lpstr>
      <vt:lpstr>Contact</vt:lpstr>
      <vt:lpstr>Tweede stageperiode BB/KB januari – april klas 4</vt:lpstr>
      <vt:lpstr>Tot slot.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kijkje nemen in andermans keuken!!!</dc:title>
  <dc:creator>Christel</dc:creator>
  <cp:lastModifiedBy>Hans Mulder</cp:lastModifiedBy>
  <cp:revision>34</cp:revision>
  <dcterms:created xsi:type="dcterms:W3CDTF">2011-02-11T09:53:33Z</dcterms:created>
  <dcterms:modified xsi:type="dcterms:W3CDTF">2017-04-04T13:20:26Z</dcterms:modified>
</cp:coreProperties>
</file>